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64"/>
    <p:restoredTop sz="92197"/>
  </p:normalViewPr>
  <p:slideViewPr>
    <p:cSldViewPr snapToGrid="0" snapToObjects="1" showGuides="1">
      <p:cViewPr varScale="1">
        <p:scale>
          <a:sx n="119" d="100"/>
          <a:sy n="119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28E402-EDF6-5745-B383-DBDC5FAD4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F917FA-66FC-584C-A977-569772F79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9B2D4E-EC34-8C42-8A5A-96436B8A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A5D184-824C-AF45-8C98-C8DDBEADC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701C71-74C4-344E-8248-E2F5F3DFF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86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CE2C2C-1551-1041-BCC7-F2EE1E34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19C5E7-AEAB-554C-961A-AB24451A6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8E1DB6-65EA-4E40-812A-9BC6F281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82A544-65B9-4F44-8D3F-9CCBD1E76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5B56DE-232E-C444-B3F2-10CABC49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35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ED18795-CE92-384D-815B-98D521BCA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9601D5-4133-2345-9155-75DB51442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8C7718-3B58-224F-9B7A-1F71848B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064208-63D2-7A48-8C7B-8EE37C34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0EE581-A853-7C42-966F-E853A53E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80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17D28-D3DD-5B4C-98CC-1C4D05A24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78F865-B20D-C649-8BA9-237018F69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1D810B-1380-614A-B094-89BEB1465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D26203-83DF-9840-8555-A9EAF0964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236069-E8A6-5346-BAA9-7FC96273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49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CD2C94-03FC-614E-8BB7-8D1D071A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1CF159-B6BF-9746-911D-F6FED76C4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67D438-436E-9F45-9357-7ACB135E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DA903F-541D-F34D-88CF-DD0FEA29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A727CB-0414-FE49-BB12-1C050FBE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7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685F05-1D33-6D4D-B78A-37178F0F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E1B278-6870-574B-8271-FBEF88ABF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FBD6D7-936D-0F4E-A129-5FA55FFD3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07AFC1-C5DF-8041-9614-F977E63E5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C020A3-F6E6-424F-9823-56A1130CC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85E62D-50B5-4E48-A542-7A83CCC32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14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6E549-DBA8-F14C-B10C-B2BE3017F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360884-C7A7-D544-8488-18DFC33C2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AC8438-82AD-8B4C-B0C6-C52497AE6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9E41CE-763B-804D-A6E9-4F8B227C4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5A840B0-D218-BB48-BAA8-06C45CA21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B1BDC6F-0A39-3348-9890-12087FED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F564033-F909-2F4B-943B-8AA593F76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72261B0-AAEE-E144-85ED-7072BE44B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48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03695E-F948-EF42-BB1E-52C9EC99F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AD1D0A7-8E08-AE45-AF1D-796E0E7CB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317B34B-6019-AA4E-9781-5B1DD438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DD2590-25D1-5148-8C9E-E0B85A2A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36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DE99FDA-2CE9-8145-85D6-E99D17F2A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1EFF4AF-7F3D-6F4C-A136-4AEA0726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8F6616C-451B-B64C-9E5D-8DEDCD47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48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D44E4F-1216-D946-BEB5-786561F3B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EC8634-95E8-A343-9409-3AB2DCBEA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117E5E-FC52-B445-95DD-83779F1E3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992CE5-15F5-1A43-9C57-44529D641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37222A-AB93-1341-ADE4-D4A154CAC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980F45-BC13-9F49-9473-FC7996F43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456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2C7A3E-EE9A-C349-B4B3-AB044A1A4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07475E6-D2E8-554C-AD53-CDF3F61CD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58CEBB-CAE1-1A4C-BB4E-27476EEA6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D1937B-8203-244F-8577-F5F0C2762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277BC5-88A3-3B47-9314-196C5D297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D4CBA4-6134-3A46-9812-BB48FD5E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42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64CE84-D3D5-724B-BCC8-F6A4E1EE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87B011-8EB6-C244-AE50-4A6CF1AD2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9955B7-7F25-E549-B66D-6F4CE5914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B7EC-1350-104B-8C52-01BF2C2908A8}" type="datetimeFigureOut">
              <a:rPr lang="it-IT" smtClean="0"/>
              <a:t>10/03/21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FED758-C008-0F40-A589-4827096284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662A5D-2D5D-9446-9413-FBC8CE726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31A09-DC0E-AA4E-A945-A98CABE488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21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CA470B-CF7A-144E-B8C7-7948FC3967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6B9A6D-69CF-FB4D-8140-0F81105767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4155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Utente di Microsoft Office</cp:lastModifiedBy>
  <cp:revision>1</cp:revision>
  <dcterms:created xsi:type="dcterms:W3CDTF">2021-03-10T14:18:07Z</dcterms:created>
  <dcterms:modified xsi:type="dcterms:W3CDTF">2021-03-10T14:18:23Z</dcterms:modified>
</cp:coreProperties>
</file>